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2" r:id="rId8"/>
    <p:sldId id="261" r:id="rId9"/>
    <p:sldId id="270" r:id="rId10"/>
    <p:sldId id="271" r:id="rId11"/>
    <p:sldId id="275" r:id="rId12"/>
    <p:sldId id="267" r:id="rId13"/>
    <p:sldId id="268" r:id="rId14"/>
    <p:sldId id="269" r:id="rId15"/>
    <p:sldId id="272" r:id="rId16"/>
    <p:sldId id="273" r:id="rId17"/>
    <p:sldId id="274" r:id="rId18"/>
    <p:sldId id="263" r:id="rId19"/>
    <p:sldId id="264" r:id="rId20"/>
    <p:sldId id="266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14" autoAdjust="0"/>
    <p:restoredTop sz="94638" autoAdjust="0"/>
  </p:normalViewPr>
  <p:slideViewPr>
    <p:cSldViewPr>
      <p:cViewPr>
        <p:scale>
          <a:sx n="86" d="100"/>
          <a:sy n="86" d="100"/>
        </p:scale>
        <p:origin x="-15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0BD-A03E-4107-BF13-2510E6E077F0}" type="datetimeFigureOut">
              <a:rPr lang="pl-PL" smtClean="0"/>
              <a:pPr/>
              <a:t>31.10.2020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089B3-F12B-4714-8448-2F52B6526E7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0BD-A03E-4107-BF13-2510E6E077F0}" type="datetimeFigureOut">
              <a:rPr lang="pl-PL" smtClean="0"/>
              <a:pPr/>
              <a:t>31.10.2020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89B3-F12B-4714-8448-2F52B6526E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0BD-A03E-4107-BF13-2510E6E077F0}" type="datetimeFigureOut">
              <a:rPr lang="pl-PL" smtClean="0"/>
              <a:pPr/>
              <a:t>31.10.2020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89B3-F12B-4714-8448-2F52B6526E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0C60BD-A03E-4107-BF13-2510E6E077F0}" type="datetimeFigureOut">
              <a:rPr lang="pl-PL" smtClean="0"/>
              <a:pPr/>
              <a:t>31.10.2020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C3089B3-F12B-4714-8448-2F52B6526E7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0BD-A03E-4107-BF13-2510E6E077F0}" type="datetimeFigureOut">
              <a:rPr lang="pl-PL" smtClean="0"/>
              <a:pPr/>
              <a:t>31.10.2020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89B3-F12B-4714-8448-2F52B6526E7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0BD-A03E-4107-BF13-2510E6E077F0}" type="datetimeFigureOut">
              <a:rPr lang="pl-PL" smtClean="0"/>
              <a:pPr/>
              <a:t>31.10.2020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89B3-F12B-4714-8448-2F52B6526E7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89B3-F12B-4714-8448-2F52B6526E7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0BD-A03E-4107-BF13-2510E6E077F0}" type="datetimeFigureOut">
              <a:rPr lang="pl-PL" smtClean="0"/>
              <a:pPr/>
              <a:t>31.10.2020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0BD-A03E-4107-BF13-2510E6E077F0}" type="datetimeFigureOut">
              <a:rPr lang="pl-PL" smtClean="0"/>
              <a:pPr/>
              <a:t>31.10.2020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89B3-F12B-4714-8448-2F52B6526E7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0BD-A03E-4107-BF13-2510E6E077F0}" type="datetimeFigureOut">
              <a:rPr lang="pl-PL" smtClean="0"/>
              <a:pPr/>
              <a:t>31.10.2020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89B3-F12B-4714-8448-2F52B6526E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0C60BD-A03E-4107-BF13-2510E6E077F0}" type="datetimeFigureOut">
              <a:rPr lang="pl-PL" smtClean="0"/>
              <a:pPr/>
              <a:t>31.10.2020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3089B3-F12B-4714-8448-2F52B6526E7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0BD-A03E-4107-BF13-2510E6E077F0}" type="datetimeFigureOut">
              <a:rPr lang="pl-PL" smtClean="0"/>
              <a:pPr/>
              <a:t>31.10.2020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089B3-F12B-4714-8448-2F52B6526E7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0C60BD-A03E-4107-BF13-2510E6E077F0}" type="datetimeFigureOut">
              <a:rPr lang="pl-PL" smtClean="0"/>
              <a:pPr/>
              <a:t>31.10.2020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C3089B3-F12B-4714-8448-2F52B6526E7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Ola\Desktop\ola%2020192020\11%2011\NASZA%20OJCZYZNA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Ola\Desktop\Znicz%20w%20kszta&#322;cie%20serca%20(1).gif" TargetMode="Externa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la\Desktop\ola%2020192020\11%2011\NASZA%20OJCZYZNA.mp3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57224" y="457200"/>
            <a:ext cx="7905776" cy="2471734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4000" dirty="0" smtClean="0">
                <a:solidFill>
                  <a:schemeClr val="accent6">
                    <a:lumMod val="50000"/>
                  </a:schemeClr>
                </a:solidFill>
              </a:rPr>
              <a:t>Udział dzieci z Przedszkola z Oddziałami Integracyjnymi w projekcie MEN „SZKOŁA PAMIĘTA”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Obraz 4" descr="1920x810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4000504"/>
            <a:ext cx="5588006" cy="2357440"/>
          </a:xfrm>
          <a:prstGeom prst="rect">
            <a:avLst/>
          </a:prstGeom>
        </p:spPr>
      </p:pic>
      <p:pic>
        <p:nvPicPr>
          <p:cNvPr id="15" name="NASZA OJCZYZ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00298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20201029_111342.jpg"/>
          <p:cNvPicPr>
            <a:picLocks noChangeAspect="1"/>
          </p:cNvPicPr>
          <p:nvPr/>
        </p:nvPicPr>
        <p:blipFill>
          <a:blip r:embed="rId2" cstate="print"/>
          <a:srcRect l="22016" r="33034"/>
          <a:stretch>
            <a:fillRect/>
          </a:stretch>
        </p:blipFill>
        <p:spPr>
          <a:xfrm rot="5400000">
            <a:off x="1944789" y="145289"/>
            <a:ext cx="5839483" cy="6157227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23097996_658704201504592_1159760071123575947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108386">
            <a:off x="354532" y="1167120"/>
            <a:ext cx="3721687" cy="5241813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2060"/>
                </a:solidFill>
              </a:rPr>
              <a:t>truskawki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6" name="Obraz 5" descr="122965258_374586773623664_487229744005842775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1378">
            <a:off x="4839807" y="1306732"/>
            <a:ext cx="3832264" cy="5109685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cytrynki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Symbol zastępczy zawartości 4" descr="122900996_778694496309623_2483041701759884117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7785"/>
            <a:ext cx="4059238" cy="3044429"/>
          </a:xfrm>
        </p:spPr>
      </p:pic>
      <p:pic>
        <p:nvPicPr>
          <p:cNvPr id="6" name="Symbol zastępczy zawartości 5" descr="122937830_365992424719247_896088516439689897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87785"/>
            <a:ext cx="4059238" cy="3044429"/>
          </a:xfr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122970659_344434233521927_2779108978610963710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7785"/>
            <a:ext cx="4059238" cy="3044429"/>
          </a:xfrm>
        </p:spPr>
      </p:pic>
      <p:pic>
        <p:nvPicPr>
          <p:cNvPr id="6" name="Symbol zastępczy zawartości 5" descr="123047089_855042275298780_855737870503691913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87785"/>
            <a:ext cx="4059238" cy="3044429"/>
          </a:xfr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ananasy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Obraz 5" descr="123106558_2537643119860885_529716398336708215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214422"/>
            <a:ext cx="7286644" cy="5464983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2060"/>
                </a:solidFill>
              </a:rPr>
              <a:t>pomarańcze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5" name="Symbol zastępczy zawartości 4" descr="123042285_987682568407432_3821091316923159502_n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00034" y="1428736"/>
            <a:ext cx="5333343" cy="4000528"/>
          </a:xfrm>
        </p:spPr>
      </p:pic>
      <p:pic>
        <p:nvPicPr>
          <p:cNvPr id="7" name="Obraz 6" descr="123071484_369704971004479_631504716763589917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983803">
            <a:off x="5569252" y="3468441"/>
            <a:ext cx="2526704" cy="3368938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23071785_1294404444246990_877351021422504867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500174"/>
            <a:ext cx="6096000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2060"/>
                </a:solidFill>
              </a:rPr>
              <a:t>malinki</a:t>
            </a:r>
            <a:endParaRPr lang="pl-PL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23249094_984865955368009_832397595708385939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928670"/>
            <a:ext cx="6096000" cy="4572000"/>
          </a:xfr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zkola_pamieta_2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285860"/>
            <a:ext cx="6648450" cy="4438650"/>
          </a:xfr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 descr="znicze-zlecenia-oferty-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524000"/>
            <a:ext cx="8128000" cy="4572000"/>
          </a:xfr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żołnierz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Obraz 2" descr="soldat_bild_clipart_cartoon_illustration_kostenlos_20150718_1953468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643050"/>
            <a:ext cx="6500826" cy="4875620"/>
          </a:xfrm>
          <a:prstGeom prst="rect">
            <a:avLst/>
          </a:prstGeom>
        </p:spPr>
      </p:pic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15328" cy="2062154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Opracowała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Aleksandra Wnuk</a:t>
            </a:r>
            <a:endParaRPr lang="pl-PL" dirty="0"/>
          </a:p>
        </p:txBody>
      </p:sp>
      <p:pic>
        <p:nvPicPr>
          <p:cNvPr id="3" name="Znicz w kształcie serca (1).gif" descr="C:\Users\Ola\Desktop\Znicz w kształcie serca (1).gif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3024187" y="2281237"/>
            <a:ext cx="3095625" cy="2295525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olscy-żołnierze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905000"/>
            <a:ext cx="5715000" cy="3810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wojsko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obrane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928802"/>
            <a:ext cx="4798121" cy="3181363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czołg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unnamed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2476500"/>
            <a:ext cx="4876800" cy="2667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Żołnierze Wyklęci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NASZA OJCZYZ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8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obra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3681409" cy="2757503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Pomnik Nieznanego Żołnierza Kwidzyn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Obraz 4" descr="images_artykuly_aktualnosci_0000_3ma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750" y="3762375"/>
            <a:ext cx="6191250" cy="3095625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 descr="56364f2803bd0_o,size,933x0,q,70,h,fe89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2380"/>
            <a:ext cx="4038600" cy="3532152"/>
          </a:xfrm>
        </p:spPr>
      </p:pic>
      <p:pic>
        <p:nvPicPr>
          <p:cNvPr id="10" name="Symbol zastępczy zawartości 9" descr="pobrane (1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6314" y="2643182"/>
            <a:ext cx="3864315" cy="2857520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Pomnik Żołnierzy Wyklętych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4876800" cy="4410075"/>
          </a:xfrm>
        </p:spPr>
      </p:pic>
      <p:pic>
        <p:nvPicPr>
          <p:cNvPr id="7" name="Obraz 6" descr="5635f1de8ed3f_o,size,933x0,q,70,h,73db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6142" y="3086095"/>
            <a:ext cx="5657858" cy="3771905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20201029_1115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4584136">
            <a:off x="442661" y="2331824"/>
            <a:ext cx="5073598" cy="2404674"/>
          </a:xfrm>
        </p:spPr>
      </p:pic>
      <p:pic>
        <p:nvPicPr>
          <p:cNvPr id="8" name="Symbol zastępczy zawartości 7" descr="20201029_11152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6410937">
            <a:off x="3911097" y="3181759"/>
            <a:ext cx="4038600" cy="1914128"/>
          </a:xfr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2060"/>
                </a:solidFill>
              </a:rPr>
              <a:t>wisienki</a:t>
            </a:r>
            <a:endParaRPr lang="pl-PL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</TotalTime>
  <Words>18</Words>
  <Application>Microsoft Office PowerPoint</Application>
  <PresentationFormat>Pokaz na ekranie (4:3)</PresentationFormat>
  <Paragraphs>14</Paragraphs>
  <Slides>20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Papier</vt:lpstr>
      <vt:lpstr>   Udział dzieci z Przedszkola z Oddziałami Integracyjnymi w projekcie MEN „SZKOŁA PAMIĘTA” </vt:lpstr>
      <vt:lpstr>żołnierz</vt:lpstr>
      <vt:lpstr>wojsko</vt:lpstr>
      <vt:lpstr>czołg</vt:lpstr>
      <vt:lpstr>Żołnierze Wyklęci</vt:lpstr>
      <vt:lpstr>Pomnik Nieznanego Żołnierza Kwidzyn</vt:lpstr>
      <vt:lpstr>Pomnik Żołnierzy Wyklętych</vt:lpstr>
      <vt:lpstr>Slajd 8</vt:lpstr>
      <vt:lpstr>wisienki</vt:lpstr>
      <vt:lpstr>Slajd 10</vt:lpstr>
      <vt:lpstr>truskawki</vt:lpstr>
      <vt:lpstr>cytrynki</vt:lpstr>
      <vt:lpstr>Slajd 13</vt:lpstr>
      <vt:lpstr>ananasy</vt:lpstr>
      <vt:lpstr>pomarańcze</vt:lpstr>
      <vt:lpstr>malinki</vt:lpstr>
      <vt:lpstr>Slajd 17</vt:lpstr>
      <vt:lpstr>Slajd 18</vt:lpstr>
      <vt:lpstr>Slajd 19</vt:lpstr>
      <vt:lpstr> Opracowała  Aleksandra Wnuk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Udział dzieci z Przedszkola z Oddziałami Integracyjnymi w projekcie MEN „SZKOŁA PAMIĘTA”</dc:title>
  <dc:creator>Ola</dc:creator>
  <cp:lastModifiedBy>Ola</cp:lastModifiedBy>
  <cp:revision>12</cp:revision>
  <dcterms:created xsi:type="dcterms:W3CDTF">2020-10-28T14:34:37Z</dcterms:created>
  <dcterms:modified xsi:type="dcterms:W3CDTF">2020-10-31T08:26:06Z</dcterms:modified>
</cp:coreProperties>
</file>